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8"/>
  </p:notesMasterIdLst>
  <p:handoutMasterIdLst>
    <p:handoutMasterId r:id="rId9"/>
  </p:handoutMasterIdLst>
  <p:sldIdLst>
    <p:sldId id="256" r:id="rId3"/>
    <p:sldId id="257" r:id="rId4"/>
    <p:sldId id="290" r:id="rId5"/>
    <p:sldId id="291" r:id="rId6"/>
    <p:sldId id="292" r:id="rId7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H921i9Fd+v8THCj8LyDpTvtEz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2" autoAdjust="0"/>
    <p:restoredTop sz="94712" autoAdjust="0"/>
  </p:normalViewPr>
  <p:slideViewPr>
    <p:cSldViewPr snapToGrid="0">
      <p:cViewPr varScale="1">
        <p:scale>
          <a:sx n="106" d="100"/>
          <a:sy n="106" d="100"/>
        </p:scale>
        <p:origin x="1470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64801" cy="648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4" Type="http://customschemas.google.com/relationships/presentationmetadata" Target="metadata"/><Relationship Id="rId5" Type="http://schemas.openxmlformats.org/officeDocument/2006/relationships/slide" Target="slides/slide3.xml"/><Relationship Id="rId2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D6FAD9E-BCAE-9A3F-0219-896B045CAA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3774E9-2E2E-9D90-1A28-CAB5C1C896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142C5-5337-45D0-A1E5-D3F7E4ADC214}" type="datetimeFigureOut">
              <a:rPr lang="fr-FR" smtClean="0"/>
              <a:t>12/05/2026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34F3EF-9022-C618-A74E-A4D0DA777F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34FA9-F0C5-1CE2-BE99-ADB75E5CE1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52119-628E-4E53-8FBC-6BE4736D05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5029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092882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4826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69" name="Google Shape;2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326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69" name="Google Shape;2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2509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69" name="Google Shape;2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8083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69" name="Google Shape;2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694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742950" y="2130425"/>
            <a:ext cx="84201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485903" y="3886201"/>
            <a:ext cx="69341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2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495332" y="1604619"/>
            <a:ext cx="8915561" cy="4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782505" y="4406904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32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782505" y="2906715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495303" y="1600204"/>
            <a:ext cx="437514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5035553" y="1600204"/>
            <a:ext cx="437514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495303" y="1535113"/>
            <a:ext cx="4376869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6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495303" y="2174876"/>
            <a:ext cx="4376869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5032110" y="1535113"/>
            <a:ext cx="4378589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6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5032110" y="2174876"/>
            <a:ext cx="4378589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495303" y="273054"/>
            <a:ext cx="3259006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872971" y="273050"/>
            <a:ext cx="5537729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495303" y="1435103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162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1941648" y="4800604"/>
            <a:ext cx="59435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1941648" y="612775"/>
            <a:ext cx="59435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1941648" y="5367341"/>
            <a:ext cx="59435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162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2690012" y="-590061"/>
            <a:ext cx="4526200" cy="891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5370515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830265" y="-60324"/>
            <a:ext cx="5851525" cy="652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99" name="Google Shape;99;p35"/>
          <p:cNvSpPr txBox="1">
            <a:spLocks noGrp="1"/>
          </p:cNvSpPr>
          <p:nvPr>
            <p:ph type="body" idx="1"/>
          </p:nvPr>
        </p:nvSpPr>
        <p:spPr>
          <a:xfrm>
            <a:off x="495331" y="1600299"/>
            <a:ext cx="4374902" cy="452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6"/>
          <p:cNvSpPr txBox="1">
            <a:spLocks noGrp="1"/>
          </p:cNvSpPr>
          <p:nvPr>
            <p:ph type="title"/>
          </p:nvPr>
        </p:nvSpPr>
        <p:spPr>
          <a:xfrm>
            <a:off x="782505" y="4406904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32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body" idx="1"/>
          </p:nvPr>
        </p:nvSpPr>
        <p:spPr>
          <a:xfrm>
            <a:off x="782505" y="2906715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62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3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6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36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7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11" name="Google Shape;111;p37"/>
          <p:cNvSpPr txBox="1">
            <a:spLocks noGrp="1"/>
          </p:cNvSpPr>
          <p:nvPr>
            <p:ph type="body" idx="1"/>
          </p:nvPr>
        </p:nvSpPr>
        <p:spPr>
          <a:xfrm>
            <a:off x="495303" y="1600204"/>
            <a:ext cx="437514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7"/>
          <p:cNvSpPr txBox="1">
            <a:spLocks noGrp="1"/>
          </p:cNvSpPr>
          <p:nvPr>
            <p:ph type="body" idx="2"/>
          </p:nvPr>
        </p:nvSpPr>
        <p:spPr>
          <a:xfrm>
            <a:off x="5035553" y="1600204"/>
            <a:ext cx="437514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37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37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8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18" name="Google Shape;118;p38"/>
          <p:cNvSpPr txBox="1">
            <a:spLocks noGrp="1"/>
          </p:cNvSpPr>
          <p:nvPr>
            <p:ph type="body" idx="1"/>
          </p:nvPr>
        </p:nvSpPr>
        <p:spPr>
          <a:xfrm>
            <a:off x="495303" y="1535113"/>
            <a:ext cx="4376869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6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38"/>
          <p:cNvSpPr txBox="1">
            <a:spLocks noGrp="1"/>
          </p:cNvSpPr>
          <p:nvPr>
            <p:ph type="body" idx="2"/>
          </p:nvPr>
        </p:nvSpPr>
        <p:spPr>
          <a:xfrm>
            <a:off x="495303" y="2174876"/>
            <a:ext cx="4376869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body" idx="3"/>
          </p:nvPr>
        </p:nvSpPr>
        <p:spPr>
          <a:xfrm>
            <a:off x="5032110" y="1535113"/>
            <a:ext cx="4378589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6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4"/>
          </p:nvPr>
        </p:nvSpPr>
        <p:spPr>
          <a:xfrm>
            <a:off x="5032110" y="2174876"/>
            <a:ext cx="4378589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278598" algn="l">
              <a:lnSpc>
                <a:spcPct val="100000"/>
              </a:lnSpc>
              <a:spcBef>
                <a:spcPts val="29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68279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9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39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0"/>
          <p:cNvSpPr txBox="1">
            <a:spLocks noGrp="1"/>
          </p:cNvSpPr>
          <p:nvPr>
            <p:ph type="title"/>
          </p:nvPr>
        </p:nvSpPr>
        <p:spPr>
          <a:xfrm>
            <a:off x="495303" y="273054"/>
            <a:ext cx="3259006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body" idx="1"/>
          </p:nvPr>
        </p:nvSpPr>
        <p:spPr>
          <a:xfrm>
            <a:off x="3872971" y="273050"/>
            <a:ext cx="5537729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40"/>
          <p:cNvSpPr txBox="1">
            <a:spLocks noGrp="1"/>
          </p:cNvSpPr>
          <p:nvPr>
            <p:ph type="body" idx="2"/>
          </p:nvPr>
        </p:nvSpPr>
        <p:spPr>
          <a:xfrm>
            <a:off x="495303" y="1435103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162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1"/>
          <p:cNvSpPr txBox="1">
            <a:spLocks noGrp="1"/>
          </p:cNvSpPr>
          <p:nvPr>
            <p:ph type="title"/>
          </p:nvPr>
        </p:nvSpPr>
        <p:spPr>
          <a:xfrm>
            <a:off x="1941648" y="4800604"/>
            <a:ext cx="59435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39" name="Google Shape;139;p41"/>
          <p:cNvSpPr>
            <a:spLocks noGrp="1"/>
          </p:cNvSpPr>
          <p:nvPr>
            <p:ph type="pic" idx="2"/>
          </p:nvPr>
        </p:nvSpPr>
        <p:spPr>
          <a:xfrm>
            <a:off x="1941648" y="612775"/>
            <a:ext cx="59435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body" idx="1"/>
          </p:nvPr>
        </p:nvSpPr>
        <p:spPr>
          <a:xfrm>
            <a:off x="1941648" y="5367341"/>
            <a:ext cx="59435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185732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185732" algn="l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185732" algn="l">
              <a:lnSpc>
                <a:spcPct val="100000"/>
              </a:lnSpc>
              <a:spcBef>
                <a:spcPts val="162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8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185732" algn="l">
              <a:lnSpc>
                <a:spcPct val="100000"/>
              </a:lnSpc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7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2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body" idx="1"/>
          </p:nvPr>
        </p:nvSpPr>
        <p:spPr>
          <a:xfrm rot="5400000">
            <a:off x="419861" y="1675771"/>
            <a:ext cx="4525840" cy="4374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42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 txBox="1">
            <a:spLocks noGrp="1"/>
          </p:cNvSpPr>
          <p:nvPr>
            <p:ph type="title"/>
          </p:nvPr>
        </p:nvSpPr>
        <p:spPr>
          <a:xfrm rot="5400000">
            <a:off x="5370515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3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462"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1"/>
          </p:nvPr>
        </p:nvSpPr>
        <p:spPr>
          <a:xfrm rot="5400000">
            <a:off x="830265" y="-60324"/>
            <a:ext cx="5851525" cy="652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371464" marR="0" lvl="0" indent="-350827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27" marR="0" lvl="1" indent="-33019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14391" marR="0" lvl="2" indent="-30955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85854" marR="0" lvl="3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57318" marR="0" lvl="4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28781" marR="0" lvl="5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00245" marR="0" lvl="6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971709" marR="0" lvl="7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343172" marR="0" lvl="8" indent="-288916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742999" y="2130615"/>
            <a:ext cx="8420231" cy="146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/>
          </a:p>
        </p:txBody>
      </p:sp>
      <p:sp>
        <p:nvSpPr>
          <p:cNvPr id="10" name="Google Shape;10;p18"/>
          <p:cNvSpPr txBox="1">
            <a:spLocks noGrp="1"/>
          </p:cNvSpPr>
          <p:nvPr>
            <p:ph type="body" idx="1"/>
          </p:nvPr>
        </p:nvSpPr>
        <p:spPr>
          <a:xfrm>
            <a:off x="495332" y="1604619"/>
            <a:ext cx="8915561" cy="4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495332" y="274696"/>
            <a:ext cx="8915561" cy="114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>
            <a:off x="495331" y="1600299"/>
            <a:ext cx="4374902" cy="452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body" idx="2"/>
          </p:nvPr>
        </p:nvSpPr>
        <p:spPr>
          <a:xfrm>
            <a:off x="5035993" y="1600299"/>
            <a:ext cx="4374902" cy="452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dt" idx="10"/>
          </p:nvPr>
        </p:nvSpPr>
        <p:spPr>
          <a:xfrm>
            <a:off x="495331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ftr" idx="11"/>
          </p:nvPr>
        </p:nvSpPr>
        <p:spPr>
          <a:xfrm>
            <a:off x="3384632" y="6356914"/>
            <a:ext cx="3136574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4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sldNum" idx="12"/>
          </p:nvPr>
        </p:nvSpPr>
        <p:spPr>
          <a:xfrm>
            <a:off x="7099613" y="6356914"/>
            <a:ext cx="2311282" cy="3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462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"/>
          <p:cNvSpPr txBox="1">
            <a:spLocks noGrp="1"/>
          </p:cNvSpPr>
          <p:nvPr>
            <p:ph type="title" idx="4294967295"/>
          </p:nvPr>
        </p:nvSpPr>
        <p:spPr>
          <a:xfrm>
            <a:off x="1785864" y="3487820"/>
            <a:ext cx="6801709" cy="603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25" tIns="36563" rIns="73125" bIns="36563" anchor="t" anchorCtr="1">
            <a:noAutofit/>
          </a:bodyPr>
          <a:lstStyle/>
          <a:p>
            <a:pPr>
              <a:buClr>
                <a:srgbClr val="000000"/>
              </a:buClr>
              <a:buSzPts val="775"/>
            </a:pPr>
            <a:r>
              <a:rPr lang="fr-FR" sz="2925" dirty="0" err="1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N°Dossier</a:t>
            </a:r>
            <a:r>
              <a:rPr lang="fr-FR" sz="2925" dirty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 – Nom </a:t>
            </a:r>
            <a:endParaRPr sz="1625" dirty="0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"/>
          <p:cNvSpPr txBox="1"/>
          <p:nvPr/>
        </p:nvSpPr>
        <p:spPr>
          <a:xfrm>
            <a:off x="1607064" y="2052602"/>
            <a:ext cx="6691872" cy="42508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>
              <a:buSzPts val="2800"/>
            </a:pPr>
            <a:r>
              <a:rPr lang="fr-FR" sz="2275" b="1" i="1" dirty="0">
                <a:latin typeface="Arial Narrow" panose="020B0606020202030204" pitchFamily="34" charset="0"/>
              </a:rPr>
              <a:t>Dossier de présentation</a:t>
            </a:r>
            <a:endParaRPr sz="2275" b="1" i="1" dirty="0">
              <a:latin typeface="Arial Narrow" panose="020B0606020202030204" pitchFamily="34" charset="0"/>
            </a:endParaRPr>
          </a:p>
        </p:txBody>
      </p:sp>
      <p:sp>
        <p:nvSpPr>
          <p:cNvPr id="266" name="Google Shape;266;p1"/>
          <p:cNvSpPr txBox="1"/>
          <p:nvPr/>
        </p:nvSpPr>
        <p:spPr>
          <a:xfrm>
            <a:off x="3696134" y="2591172"/>
            <a:ext cx="2597990" cy="32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83" tIns="37131" rIns="74283" bIns="37131" anchor="t" anchorCtr="0">
            <a:spAutoFit/>
          </a:bodyPr>
          <a:lstStyle/>
          <a:p>
            <a:pPr algn="ctr">
              <a:buSzPts val="2000"/>
            </a:pPr>
            <a:r>
              <a:rPr lang="fr-FR" sz="1625" b="1" i="1" u="sng" dirty="0">
                <a:latin typeface="Arial Narrow" panose="020B0606020202030204" pitchFamily="34" charset="0"/>
              </a:rPr>
              <a:t>XX/XX/XXXX</a:t>
            </a:r>
            <a:endParaRPr sz="1137" dirty="0">
              <a:latin typeface="Arial Narrow" panose="020B0606020202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A372A98-2B55-E46B-639D-68E49920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384" y="5976053"/>
            <a:ext cx="7113231" cy="8490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95E08F-CB92-59F6-1861-BF72BC31244F}"/>
              </a:ext>
            </a:extLst>
          </p:cNvPr>
          <p:cNvSpPr/>
          <p:nvPr/>
        </p:nvSpPr>
        <p:spPr>
          <a:xfrm>
            <a:off x="8395983" y="603669"/>
            <a:ext cx="1279276" cy="6718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37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B4F787-A724-CF7B-7BE3-BACBDE817392}"/>
              </a:ext>
            </a:extLst>
          </p:cNvPr>
          <p:cNvSpPr txBox="1"/>
          <p:nvPr/>
        </p:nvSpPr>
        <p:spPr>
          <a:xfrm>
            <a:off x="8510157" y="745752"/>
            <a:ext cx="1165102" cy="442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37" dirty="0"/>
              <a:t>LOGO STRUCTURE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5933C1E-AD9E-1C4E-833C-5DE667DD173F}"/>
              </a:ext>
            </a:extLst>
          </p:cNvPr>
          <p:cNvSpPr txBox="1">
            <a:spLocks/>
          </p:cNvSpPr>
          <p:nvPr/>
        </p:nvSpPr>
        <p:spPr>
          <a:xfrm>
            <a:off x="985544" y="224926"/>
            <a:ext cx="3447727" cy="636275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dirty="0">
                <a:solidFill>
                  <a:srgbClr val="4C6108"/>
                </a:solidFill>
                <a:latin typeface="Arial Narrow" panose="020B0604020202020204" pitchFamily="34" charset="0"/>
                <a:cs typeface="Rubik" pitchFamily="2" charset="-79"/>
              </a:rPr>
              <a:t>Informations générales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7CD920-57E5-574A-95C4-EBD17786BAD0}"/>
              </a:ext>
            </a:extLst>
          </p:cNvPr>
          <p:cNvSpPr/>
          <p:nvPr/>
        </p:nvSpPr>
        <p:spPr>
          <a:xfrm>
            <a:off x="535681" y="396814"/>
            <a:ext cx="292500" cy="292500"/>
          </a:xfrm>
          <a:prstGeom prst="rect">
            <a:avLst/>
          </a:prstGeom>
          <a:solidFill>
            <a:srgbClr val="8EA9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37"/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 bwMode="auto">
          <a:xfrm>
            <a:off x="601345" y="1064458"/>
            <a:ext cx="4772526" cy="193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</a:rPr>
              <a:t>Demandeur</a:t>
            </a:r>
          </a:p>
          <a:p>
            <a:pPr marL="438737" lvl="1" algn="just">
              <a:spcBef>
                <a:spcPts val="0"/>
              </a:spcBef>
            </a:pPr>
            <a:r>
              <a:rPr lang="fr-FR" altLang="fr-FR" sz="1137" b="1" dirty="0"/>
              <a:t>Nom du demandeur : </a:t>
            </a:r>
            <a:r>
              <a:rPr lang="fr-FR" altLang="fr-FR" sz="1137" dirty="0"/>
              <a:t>nom de la copropriété, résidence de vacances, Centre commercial, ….</a:t>
            </a:r>
          </a:p>
          <a:p>
            <a:pPr marL="438737" lvl="1" algn="just">
              <a:spcBef>
                <a:spcPts val="0"/>
              </a:spcBef>
            </a:pPr>
            <a:r>
              <a:rPr lang="fr-FR" altLang="fr-FR" sz="1137" b="1" dirty="0"/>
              <a:t>Localisation du projet : </a:t>
            </a:r>
            <a:r>
              <a:rPr lang="fr-FR" altLang="fr-FR" sz="1137" dirty="0"/>
              <a:t>Adresse</a:t>
            </a:r>
          </a:p>
          <a:p>
            <a:pPr marL="262524" lvl="1" indent="0" algn="just">
              <a:spcBef>
                <a:spcPts val="0"/>
              </a:spcBef>
              <a:buNone/>
            </a:pPr>
            <a:endParaRPr lang="fr-FR" altLang="fr-FR" sz="1137" dirty="0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auto">
          <a:xfrm>
            <a:off x="5913594" y="1064458"/>
            <a:ext cx="4772526" cy="159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</a:rPr>
              <a:t>Eclairage extérieur </a:t>
            </a:r>
          </a:p>
          <a:p>
            <a:pPr marL="438737" lvl="1" algn="just">
              <a:spcBef>
                <a:spcPts val="0"/>
              </a:spcBef>
            </a:pPr>
            <a:r>
              <a:rPr lang="fr-FR" altLang="fr-FR" sz="1137" b="1" dirty="0"/>
              <a:t>Nombre de luminaires : </a:t>
            </a:r>
            <a:r>
              <a:rPr lang="fr-FR" altLang="fr-FR" sz="1137" dirty="0"/>
              <a:t>XXXX</a:t>
            </a:r>
          </a:p>
          <a:p>
            <a:pPr marL="438737" lvl="1" algn="just">
              <a:spcBef>
                <a:spcPts val="0"/>
              </a:spcBef>
            </a:pPr>
            <a:r>
              <a:rPr lang="fr-FR" altLang="fr-FR" sz="1137" b="1" dirty="0"/>
              <a:t>Nombre de supports : </a:t>
            </a:r>
            <a:r>
              <a:rPr lang="fr-FR" altLang="fr-FR" sz="1137" dirty="0"/>
              <a:t>XXXX</a:t>
            </a:r>
          </a:p>
          <a:p>
            <a:pPr marL="438737" lvl="1" algn="just">
              <a:spcBef>
                <a:spcPts val="0"/>
              </a:spcBef>
            </a:pPr>
            <a:r>
              <a:rPr lang="fr-FR" altLang="fr-FR" sz="1137" b="1" dirty="0"/>
              <a:t>Nombre d’armoires </a:t>
            </a:r>
            <a:r>
              <a:rPr lang="fr-FR" altLang="fr-FR" sz="1137" dirty="0"/>
              <a:t>: XXXX</a:t>
            </a:r>
          </a:p>
          <a:p>
            <a:pPr marL="262524" lvl="1" indent="0" algn="just">
              <a:spcBef>
                <a:spcPts val="0"/>
              </a:spcBef>
              <a:buNone/>
            </a:pPr>
            <a:endParaRPr lang="fr-FR" altLang="fr-FR" sz="1137" dirty="0"/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 bwMode="auto">
          <a:xfrm>
            <a:off x="612139" y="3153951"/>
            <a:ext cx="9030251" cy="514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  <a:cs typeface="Calibri" panose="020F0502020204030204" pitchFamily="34" charset="0"/>
              </a:rPr>
              <a:t>Descriptif du projet</a:t>
            </a:r>
          </a:p>
          <a:p>
            <a:pPr marL="397260" indent="-232165" algn="just">
              <a:buClr>
                <a:schemeClr val="dk1"/>
              </a:buClr>
              <a:buSzPts val="1500"/>
              <a:buFont typeface="Wingdings" panose="05000000000000000000" pitchFamily="2" charset="2"/>
              <a:buChar char="§"/>
            </a:pPr>
            <a:endParaRPr lang="fr-FR" altLang="fr-FR" sz="1137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5933C1E-AD9E-1C4E-833C-5DE667DD173F}"/>
              </a:ext>
            </a:extLst>
          </p:cNvPr>
          <p:cNvSpPr txBox="1">
            <a:spLocks/>
          </p:cNvSpPr>
          <p:nvPr/>
        </p:nvSpPr>
        <p:spPr>
          <a:xfrm>
            <a:off x="1001662" y="109010"/>
            <a:ext cx="3232822" cy="980898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dirty="0">
                <a:solidFill>
                  <a:srgbClr val="4C6108"/>
                </a:solidFill>
                <a:latin typeface="Arial Narrow" panose="020B0604020202020204" pitchFamily="34" charset="0"/>
                <a:cs typeface="Rubik" pitchFamily="2" charset="-79"/>
              </a:rPr>
              <a:t>Présentation du projet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7CD920-57E5-574A-95C4-EBD17786BAD0}"/>
              </a:ext>
            </a:extLst>
          </p:cNvPr>
          <p:cNvSpPr/>
          <p:nvPr/>
        </p:nvSpPr>
        <p:spPr>
          <a:xfrm>
            <a:off x="578206" y="446560"/>
            <a:ext cx="292500" cy="292500"/>
          </a:xfrm>
          <a:prstGeom prst="rect">
            <a:avLst/>
          </a:prstGeom>
          <a:solidFill>
            <a:srgbClr val="8EA9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37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04094AA-D978-95A3-4EE2-E512F5F30CB3}"/>
              </a:ext>
            </a:extLst>
          </p:cNvPr>
          <p:cNvSpPr txBox="1">
            <a:spLocks/>
          </p:cNvSpPr>
          <p:nvPr/>
        </p:nvSpPr>
        <p:spPr bwMode="auto">
          <a:xfrm>
            <a:off x="593903" y="1043263"/>
            <a:ext cx="4224905" cy="39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</a:rPr>
              <a:t>Localisation : </a:t>
            </a:r>
            <a:r>
              <a:rPr lang="fr-FR" altLang="fr-FR" sz="1462" dirty="0">
                <a:solidFill>
                  <a:schemeClr val="tx1"/>
                </a:solidFill>
              </a:rPr>
              <a:t>Adresse et coordonnées GPS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C90546-F7FE-0BC7-78F7-049FB9C2B633}"/>
              </a:ext>
            </a:extLst>
          </p:cNvPr>
          <p:cNvSpPr/>
          <p:nvPr/>
        </p:nvSpPr>
        <p:spPr>
          <a:xfrm>
            <a:off x="758965" y="1849451"/>
            <a:ext cx="8119686" cy="364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150" b="1" dirty="0"/>
              <a:t>VUE </a:t>
            </a:r>
          </a:p>
          <a:p>
            <a:pPr algn="ctr"/>
            <a:r>
              <a:rPr lang="fr-FR" sz="7150" b="1" dirty="0"/>
              <a:t>SATELLITE</a:t>
            </a:r>
            <a:endParaRPr lang="fr-FR" sz="1137" b="1" dirty="0"/>
          </a:p>
        </p:txBody>
      </p:sp>
    </p:spTree>
    <p:extLst>
      <p:ext uri="{BB962C8B-B14F-4D97-AF65-F5344CB8AC3E}">
        <p14:creationId xmlns:p14="http://schemas.microsoft.com/office/powerpoint/2010/main" val="1613130225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5933C1E-AD9E-1C4E-833C-5DE667DD173F}"/>
              </a:ext>
            </a:extLst>
          </p:cNvPr>
          <p:cNvSpPr txBox="1">
            <a:spLocks/>
          </p:cNvSpPr>
          <p:nvPr/>
        </p:nvSpPr>
        <p:spPr>
          <a:xfrm>
            <a:off x="1017281" y="342925"/>
            <a:ext cx="3232822" cy="502575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dirty="0">
                <a:solidFill>
                  <a:srgbClr val="4C6108"/>
                </a:solidFill>
                <a:latin typeface="Arial Narrow" panose="020B0604020202020204" pitchFamily="34" charset="0"/>
                <a:cs typeface="Rubik" pitchFamily="2" charset="-79"/>
              </a:rPr>
              <a:t>Présentation du projet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7CD920-57E5-574A-95C4-EBD17786BAD0}"/>
              </a:ext>
            </a:extLst>
          </p:cNvPr>
          <p:cNvSpPr/>
          <p:nvPr/>
        </p:nvSpPr>
        <p:spPr>
          <a:xfrm>
            <a:off x="554866" y="402437"/>
            <a:ext cx="292500" cy="292500"/>
          </a:xfrm>
          <a:prstGeom prst="rect">
            <a:avLst/>
          </a:prstGeom>
          <a:solidFill>
            <a:srgbClr val="8EA9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37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822890-E173-C64F-3DC0-33DD204CB7CE}"/>
              </a:ext>
            </a:extLst>
          </p:cNvPr>
          <p:cNvSpPr/>
          <p:nvPr/>
        </p:nvSpPr>
        <p:spPr>
          <a:xfrm>
            <a:off x="619174" y="2069347"/>
            <a:ext cx="2871710" cy="2923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387" b="1" dirty="0"/>
              <a:t>Typologie1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469018-A8D7-434F-7673-9694A76E804F}"/>
              </a:ext>
            </a:extLst>
          </p:cNvPr>
          <p:cNvSpPr/>
          <p:nvPr/>
        </p:nvSpPr>
        <p:spPr>
          <a:xfrm>
            <a:off x="3656263" y="2069347"/>
            <a:ext cx="2871710" cy="2912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387" b="1" dirty="0"/>
              <a:t>Typologie2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06DC955D-A887-8FDA-C991-E61471E6B010}"/>
              </a:ext>
            </a:extLst>
          </p:cNvPr>
          <p:cNvSpPr txBox="1">
            <a:spLocks/>
          </p:cNvSpPr>
          <p:nvPr/>
        </p:nvSpPr>
        <p:spPr bwMode="auto">
          <a:xfrm>
            <a:off x="619174" y="989384"/>
            <a:ext cx="7023830" cy="39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</a:rPr>
              <a:t>Photographies des typologies de luminaires existants et des armoires électriques</a:t>
            </a:r>
            <a:endParaRPr lang="fr-FR" altLang="fr-FR" sz="1462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C172C7-22B4-D986-C984-79F6EEDCB766}"/>
              </a:ext>
            </a:extLst>
          </p:cNvPr>
          <p:cNvSpPr/>
          <p:nvPr/>
        </p:nvSpPr>
        <p:spPr>
          <a:xfrm>
            <a:off x="6693352" y="2080852"/>
            <a:ext cx="2871710" cy="2912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387" b="1" dirty="0"/>
              <a:t>Armoire</a:t>
            </a:r>
          </a:p>
        </p:txBody>
      </p:sp>
    </p:spTree>
    <p:extLst>
      <p:ext uri="{BB962C8B-B14F-4D97-AF65-F5344CB8AC3E}">
        <p14:creationId xmlns:p14="http://schemas.microsoft.com/office/powerpoint/2010/main" val="2795825220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5933C1E-AD9E-1C4E-833C-5DE667DD173F}"/>
              </a:ext>
            </a:extLst>
          </p:cNvPr>
          <p:cNvSpPr txBox="1">
            <a:spLocks/>
          </p:cNvSpPr>
          <p:nvPr/>
        </p:nvSpPr>
        <p:spPr>
          <a:xfrm>
            <a:off x="880866" y="19216"/>
            <a:ext cx="3232822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600" b="1" dirty="0">
                <a:solidFill>
                  <a:srgbClr val="4C6108"/>
                </a:solidFill>
                <a:latin typeface="Arial Narrow" panose="020B0604020202020204" pitchFamily="34" charset="0"/>
                <a:cs typeface="Rubik" pitchFamily="2" charset="-79"/>
              </a:rPr>
              <a:t>Présentation du projet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7CD920-57E5-574A-95C4-EBD17786BAD0}"/>
              </a:ext>
            </a:extLst>
          </p:cNvPr>
          <p:cNvSpPr/>
          <p:nvPr/>
        </p:nvSpPr>
        <p:spPr>
          <a:xfrm>
            <a:off x="500847" y="411476"/>
            <a:ext cx="292500" cy="292500"/>
          </a:xfrm>
          <a:prstGeom prst="rect">
            <a:avLst/>
          </a:prstGeom>
          <a:solidFill>
            <a:srgbClr val="8EA9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37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BE4780-6271-FBC0-F508-410C9A87ED7B}"/>
              </a:ext>
            </a:extLst>
          </p:cNvPr>
          <p:cNvSpPr/>
          <p:nvPr/>
        </p:nvSpPr>
        <p:spPr>
          <a:xfrm>
            <a:off x="880866" y="1891396"/>
            <a:ext cx="8119686" cy="364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7150" b="1" dirty="0"/>
              <a:t>Plan (s)</a:t>
            </a:r>
            <a:endParaRPr lang="fr-FR" sz="1137" b="1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437D653-11B9-FD5D-AE9B-CD1A4FA9B85C}"/>
              </a:ext>
            </a:extLst>
          </p:cNvPr>
          <p:cNvSpPr txBox="1">
            <a:spLocks/>
          </p:cNvSpPr>
          <p:nvPr/>
        </p:nvSpPr>
        <p:spPr bwMode="auto">
          <a:xfrm>
            <a:off x="647097" y="1058075"/>
            <a:ext cx="5653035" cy="39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2313" indent="-722313" defTabSz="900113">
              <a:lnSpc>
                <a:spcPct val="115000"/>
              </a:lnSpc>
              <a:spcBef>
                <a:spcPct val="20000"/>
              </a:spcBef>
              <a:buClr>
                <a:srgbClr val="0099FF"/>
              </a:buClr>
              <a:buSzPct val="190000"/>
              <a:buFont typeface="Verdana" panose="020B0604030504040204" pitchFamily="34" charset="0"/>
              <a:buBlip>
                <a:blip r:embed="rId3"/>
              </a:buBlip>
              <a:defRPr sz="1400">
                <a:solidFill>
                  <a:srgbClr val="009EE0"/>
                </a:solidFill>
                <a:latin typeface="Calibri" panose="020F0502020204030204" pitchFamily="34" charset="0"/>
              </a:defRPr>
            </a:lvl1pPr>
            <a:lvl2pPr marL="1077913" indent="-176213" defTabSz="900113">
              <a:lnSpc>
                <a:spcPct val="13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7788" indent="-90488" defTabSz="900113">
              <a:spcBef>
                <a:spcPct val="20000"/>
              </a:spcBef>
              <a:buClr>
                <a:srgbClr val="160066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9725" indent="-82550" defTabSz="900113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71663" indent="-82550" defTabSz="900113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288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860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432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0463" indent="-82550" defTabSz="9001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buNone/>
            </a:pPr>
            <a:r>
              <a:rPr lang="fr-FR" altLang="fr-FR" sz="1462" b="1" dirty="0">
                <a:solidFill>
                  <a:schemeClr val="tx1"/>
                </a:solidFill>
              </a:rPr>
              <a:t>Plan simplifié de l’implantation des luminaires si possible </a:t>
            </a:r>
            <a:endParaRPr lang="fr-FR" altLang="fr-FR" sz="146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708166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_20_1">
  <a:themeElements>
    <a:clrScheme name="Office">
      <a:dk1>
        <a:srgbClr val="000000"/>
      </a:dk1>
      <a:lt1>
        <a:srgbClr val="FFFD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101</Words>
  <Application>Microsoft Office PowerPoint</Application>
  <PresentationFormat>Format A4 (210 x 297 mm)</PresentationFormat>
  <Paragraphs>25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Arial Narrow</vt:lpstr>
      <vt:lpstr>Calibri</vt:lpstr>
      <vt:lpstr>Wingdings</vt:lpstr>
      <vt:lpstr>Office Theme</vt:lpstr>
      <vt:lpstr>Standard_20_1</vt:lpstr>
      <vt:lpstr>N°Dossier – Nom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N°Dossier – Nom Prénom</dc:title>
  <dc:creator>Nicolas PUGINIER</dc:creator>
  <cp:lastModifiedBy>MONTI Cyrille</cp:lastModifiedBy>
  <cp:revision>19</cp:revision>
  <dcterms:modified xsi:type="dcterms:W3CDTF">2026-05-12T08:03:49Z</dcterms:modified>
</cp:coreProperties>
</file>